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06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649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2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6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28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49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6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091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11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C54F-B0BF-4989-9A6F-C691E70F6CE9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E876-37C1-413C-ADDA-5DD07257AF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408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de-fon.com/download/children_drawing_graphics_children39s-drawing_chil/646609/1920x1080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.email/clipart/house-mouse-clipart-206879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art.com/categories/tiny-spring-clipar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key.com/detail/u2q8e6u2o0w7q8w7_animals-baby-squirrel-cute-squirrel-squirrels-squirrel-squirrel/" TargetMode="External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2.arnes.si/~gschmi/studenti/vodena%20vizualizacija%202012.pdf" TargetMode="External"/><Relationship Id="rId10" Type="http://schemas.openxmlformats.org/officeDocument/2006/relationships/hyperlink" Target="https://www.123rf.com/photo_10665087_color-spots.htm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clipartart.com/categories/grass-with-flower-clipart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://www.blanshcreations.com/kaliria/181-meditacije-za-otro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part.email/clipart/sleepy-cloud-clipart-509074.html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4570book.info/amazing-cliparts/beautiful-garden-with-rainbow-background-clipart-free.htm" TargetMode="External"/><Relationship Id="rId9" Type="http://schemas.openxmlformats.org/officeDocument/2006/relationships/hyperlink" Target="https://www.pinclipart.com/pindetail/iRmTJiw_tree-house-cartoon-png-clipar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227-9067/4/4/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pin/150800287501347639/" TargetMode="External"/><Relationship Id="rId5" Type="http://schemas.openxmlformats.org/officeDocument/2006/relationships/hyperlink" Target="http://www.blanshcreations.com/kaliria/181-meditacije-za-otroke" TargetMode="External"/><Relationship Id="rId4" Type="http://schemas.openxmlformats.org/officeDocument/2006/relationships/hyperlink" Target="http://www2.arnes.si/~gschmi/studenti/vodena%20vizualizacija%2020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3764"/>
          <a:stretch/>
        </p:blipFill>
        <p:spPr>
          <a:xfrm>
            <a:off x="755103" y="533223"/>
            <a:ext cx="10819817" cy="585706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6139" y="1313664"/>
            <a:ext cx="4983545" cy="1797268"/>
          </a:xfrm>
        </p:spPr>
        <p:txBody>
          <a:bodyPr>
            <a:normAutofit fontScale="90000"/>
          </a:bodyPr>
          <a:lstStyle/>
          <a:p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SPROSTITVENE VAJE ZA </a:t>
            </a:r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OTROKE</a:t>
            </a:r>
            <a:b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vodena vizualizacija</a:t>
            </a:r>
            <a:endParaRPr lang="sl-SI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9155" y="6032803"/>
            <a:ext cx="2587926" cy="357487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Pripravila: Anja </a:t>
            </a:r>
            <a:r>
              <a:rPr lang="sl-SI" dirty="0" err="1" smtClean="0"/>
              <a:t>Jularić</a:t>
            </a:r>
            <a:r>
              <a:rPr lang="sl-SI" dirty="0" smtClean="0"/>
              <a:t>, mag. psih.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09840" y="6211546"/>
            <a:ext cx="52551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http://gde-fon.com/download/children_drawing_graphics_children39s-drawing_chil/646609/1920x1080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Logo_EKP_socialni_sklad_SLO_slog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73"/>
            <a:ext cx="20205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MIZS_slovenšči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26" y="367281"/>
            <a:ext cx="16827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61" y="172673"/>
            <a:ext cx="850096" cy="737256"/>
          </a:xfrm>
          <a:prstGeom prst="rect">
            <a:avLst/>
          </a:prstGeom>
        </p:spPr>
      </p:pic>
      <p:pic>
        <p:nvPicPr>
          <p:cNvPr id="10" name="Slika 9" descr="C:\Users\Admin\AppData\Local\Temp\Temp1_Logotip.zip\LOGOTIP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5385" r="13461" b="20513"/>
          <a:stretch/>
        </p:blipFill>
        <p:spPr bwMode="auto">
          <a:xfrm>
            <a:off x="6808337" y="39932"/>
            <a:ext cx="1007954" cy="8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5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t="6313" r="31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13031" y="127817"/>
            <a:ext cx="3639207" cy="1221864"/>
          </a:xfrm>
          <a:solidFill>
            <a:schemeClr val="bg1"/>
          </a:solidFill>
        </p:spPr>
        <p:txBody>
          <a:bodyPr/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DRAGI STARŠI…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813034" y="1481885"/>
            <a:ext cx="8565932" cy="9540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Čez noč ste bili postavljeni pred veliko preizkušnjo, saj ste se morali hitro organizirati in prilagoditi vsakdan, tako sebi, kot vašemu otroku in ustvariti okolje, kjer boste v novih razmerah čim boljše delovali.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87973" y="2700304"/>
            <a:ext cx="104893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vsem tem pa ne moremo uiti občutku negotove prihodnosti, kar lahko povzroča nelagodje in napetost. Določeno mero napetosti občutijo tudi vaši otroci – tudi njim se je življenje postavilo na glavo, ne morejo hoditi v šolo, ne vidijo prijateljev, sorodnikov, starih staršev, njihovi starši so postali čez noč učitelji, slišijo informacije, ki si jih ne znajo razložiti in v njih sprožijo strah in tesnobo.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54619" y="4059963"/>
            <a:ext cx="85764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Zato je pomembno, da se s svojim otrokom o tem pogovarjate, jim razložite in jih pomirite.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58257" y="4588625"/>
            <a:ext cx="81691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slednjem vam lahko pomagajo tudi različne sprostitvene tehnike, ki jih lahko uvedete kot novo dnevno rutino v svoje življenje.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0" y="6627169"/>
            <a:ext cx="2989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REDNO IZVAJANJE SPROSTITVENIH TEHNIK DELUJE POZITIVNO NA…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56490" y="2056110"/>
            <a:ext cx="3626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Umiritev telesa in misli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samopodoba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Izboljšana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Ustvarjalnost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Večja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čustvena moč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Samozavedanje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zavedanje drugih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koncentracija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Poglobitev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Povezovanje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možganskih hemisfer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655676" y="2056110"/>
            <a:ext cx="3394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samonadzora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ižanje napetosti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tesnobe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impulzivnost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oglabljanje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vezi med otrokom in staršem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spanec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Pozitiven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 do samega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Zaupanje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Zabava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-529" y="662746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795212" y="5195431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Jeriček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 in </a:t>
            </a: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Culbert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 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VIZUALIZACIJA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77640" y="1609847"/>
            <a:ext cx="3379050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vizualizaciji si otrok v mislih naslika predstavljene vsebine.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77640" y="2612244"/>
            <a:ext cx="33790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uvajanje v tehniko vizualizacije naredite vajo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„miška v sobi“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614897" y="805134"/>
            <a:ext cx="5251282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se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udobno namesti in zapre oči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Prosite, da si poskuša v mislih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predstavljati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 spomniti svoje sobe (ali kateregakoli znanega prostora).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Potem prosite, naj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opiše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kaj vidi v sobi.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Zdaj si naj predstavlja, da je v kotu sobe siva miška.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Miška naj spleza na omaro.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Miška naj spremeni svojo barvo v rumeno.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drugem kotu sobe naj se pojavi modra miška.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Zdaj naj miški izgineta.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uščica dol 15"/>
          <p:cNvSpPr/>
          <p:nvPr/>
        </p:nvSpPr>
        <p:spPr>
          <a:xfrm rot="13890607">
            <a:off x="5199311" y="929119"/>
            <a:ext cx="472965" cy="195492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ouse Mous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0" y="3381703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38200" y="3331418"/>
            <a:ext cx="2881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://www.clipart.email/clipart/house-mouse-clipart-206879.html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lak 17"/>
          <p:cNvSpPr/>
          <p:nvPr/>
        </p:nvSpPr>
        <p:spPr>
          <a:xfrm rot="295529">
            <a:off x="3789616" y="3842594"/>
            <a:ext cx="2745478" cy="197696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 vsako vajo vizualizacije se udobno namestimo, zapremo oči in naredimo nekaj globokih vdihov in izdihov.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10787779" y="6201103"/>
            <a:ext cx="1132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Oaklander</a:t>
            </a:r>
            <a:r>
              <a:rPr kumimoji="0" lang="sl-SI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1988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VIZUALIZACIJA - KRILA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38200" y="1978794"/>
            <a:ext cx="380737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PREBERITE BESEDILO: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Predstavljaj si, da si opazil/a nekaj zanimivega na svojem hrbtu.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Opaziš, da so ti naenkrat zrasla krila. Kakšen je občutek?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Poskušaj jih premakniti.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Poglej se v ogledalo.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Kakšna so tvoja krila? Velika? Majhna? Kakšne barve so?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Krila zloži nazaj in počasi odpri oči.</a:t>
            </a:r>
          </a:p>
        </p:txBody>
      </p:sp>
      <p:sp>
        <p:nvSpPr>
          <p:cNvPr id="6" name="Oblak 5"/>
          <p:cNvSpPr/>
          <p:nvPr/>
        </p:nvSpPr>
        <p:spPr>
          <a:xfrm>
            <a:off x="9366720" y="39422"/>
            <a:ext cx="2745478" cy="15704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ZAČETEK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Udobno se namesti, zapri oči, naredi tri globoke vdihe in izdihe.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080710" y="1978794"/>
            <a:ext cx="17182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 POSLUŠAJTE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(daljša oblika)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985334" y="1978794"/>
            <a:ext cx="35432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opiše ali nariše svoja krila.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uščica dol 10"/>
          <p:cNvSpPr/>
          <p:nvPr/>
        </p:nvSpPr>
        <p:spPr>
          <a:xfrm>
            <a:off x="5591503" y="2858814"/>
            <a:ext cx="504497" cy="5511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Library of tiny spring svg stock png files ▻▻▻ Clipart Ar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19" y="2486625"/>
            <a:ext cx="4179728" cy="43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8392505" y="6584221"/>
            <a:ext cx="30011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://clipartart.com/categories/tiny-spring-clipart.html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829982" y="4789779"/>
            <a:ext cx="1132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Oaklander</a:t>
            </a:r>
            <a:r>
              <a:rPr kumimoji="0" lang="sl-SI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1988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104498" y="3563035"/>
            <a:ext cx="167064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dirty="0" smtClean="0">
                <a:solidFill>
                  <a:prstClr val="black"/>
                </a:solidFill>
              </a:rPr>
              <a:t>Posnetek KRILA</a:t>
            </a:r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D wallpaper: Art, Kids, Girl, Balloon, Bird, Trees, Simpl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85" l="275" r="100000">
                        <a14:foregroundMark x1="52060" y1="14945" x2="47665" y2="16264"/>
                        <a14:foregroundMark x1="45055" y1="26593" x2="41896" y2="29231"/>
                        <a14:foregroundMark x1="53434" y1="25495" x2="51648" y2="30110"/>
                        <a14:foregroundMark x1="49176" y1="31209" x2="49176" y2="31209"/>
                        <a14:foregroundMark x1="47940" y1="32308" x2="47940" y2="32308"/>
                        <a14:foregroundMark x1="46291" y1="35824" x2="46291" y2="35824"/>
                        <a14:foregroundMark x1="47665" y1="28132" x2="47665" y2="28132"/>
                        <a14:foregroundMark x1="50275" y1="22198" x2="50275" y2="22198"/>
                        <a14:foregroundMark x1="51923" y1="32308" x2="51923" y2="32308"/>
                        <a14:foregroundMark x1="47527" y1="52527" x2="47253" y2="48571"/>
                        <a14:foregroundMark x1="53709" y1="44615" x2="51786" y2="44615"/>
                        <a14:foregroundMark x1="68819" y1="22198" x2="64011" y2="37143"/>
                        <a14:foregroundMark x1="85165" y1="25495" x2="87637" y2="24835"/>
                        <a14:foregroundMark x1="92720" y1="30989" x2="93544" y2="30989"/>
                        <a14:foregroundMark x1="69093" y1="39121" x2="69093" y2="39121"/>
                        <a14:foregroundMark x1="66209" y1="43516" x2="66209" y2="43516"/>
                        <a14:foregroundMark x1="51511" y1="34945" x2="51511" y2="34945"/>
                        <a14:foregroundMark x1="49863" y1="28132" x2="49863" y2="28132"/>
                        <a14:foregroundMark x1="45604" y1="33187" x2="45604" y2="33187"/>
                        <a14:foregroundMark x1="7005" y1="54286" x2="7830" y2="54286"/>
                        <a14:foregroundMark x1="25137" y1="54286" x2="26099" y2="57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35" y="2225029"/>
            <a:ext cx="69342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VIZUALIZACIJA - BALONČEK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9366720" y="39422"/>
            <a:ext cx="2745478" cy="1570426"/>
          </a:xfrm>
          <a:prstGeom prst="cloud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ZAČETEK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Udobno se namesti, zapri oči, naredi tri globoke vdihe in izdihe.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059746" y="1647059"/>
            <a:ext cx="1733936" cy="369332"/>
          </a:xfrm>
          <a:prstGeom prst="rect">
            <a:avLst/>
          </a:prstGeom>
          <a:solidFill>
            <a:srgbClr val="E2C5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 POSLUŠAJTE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8200" y="1690688"/>
            <a:ext cx="3807372" cy="4247317"/>
          </a:xfrm>
          <a:prstGeom prst="rect">
            <a:avLst/>
          </a:prstGeom>
          <a:solidFill>
            <a:srgbClr val="E2C5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PREBERITE BESEDILO: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Predstavljaj si, da si balon, ki se giblje v vetru sem in tja. Povsem lahek si in plavaš v višino. Čutiš, kako se dvigaš više in više. Vedno lažji si. Veter se poigrava s teboj, kot bi bil peresce. Prijetno ti je. Zadeneš ob mehek oblak. Veter te nese skozenj in čutiš njegovo puhasto mehkobo. Vse naokoli je tišina. Kako se počutiš? Ti je prijetno?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Počasi se začneš spuščati proti zemlji. Pred seboj zagledaš travnik. Ker si lahek kot pero, povsem mehko pristaneš na zeleni travi. Počasi odpri oči in se pretegni.</a:t>
            </a:r>
          </a:p>
        </p:txBody>
      </p:sp>
      <p:sp>
        <p:nvSpPr>
          <p:cNvPr id="11" name="Puščica dol 10"/>
          <p:cNvSpPr/>
          <p:nvPr/>
        </p:nvSpPr>
        <p:spPr>
          <a:xfrm>
            <a:off x="5674465" y="2341229"/>
            <a:ext cx="504497" cy="5511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838200" y="5938005"/>
            <a:ext cx="24452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Srebot in Menih, 1996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761354" y="3087880"/>
            <a:ext cx="2835215" cy="369332"/>
          </a:xfrm>
          <a:prstGeom prst="rect">
            <a:avLst/>
          </a:prstGeom>
          <a:solidFill>
            <a:srgbClr val="B48FFF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dirty="0" smtClean="0">
                <a:solidFill>
                  <a:prstClr val="black"/>
                </a:solidFill>
              </a:rPr>
              <a:t>Posnetek POSTANEM BALON</a:t>
            </a:r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lor splas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1" b="100000" l="391" r="100000">
                        <a14:foregroundMark x1="70703" y1="25636" x2="64844" y2="40509"/>
                        <a14:foregroundMark x1="56250" y1="77495" x2="69922" y2="77104"/>
                        <a14:foregroundMark x1="22461" y1="31115" x2="26953" y2="4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6"/>
          <a:stretch/>
        </p:blipFill>
        <p:spPr bwMode="auto">
          <a:xfrm>
            <a:off x="8685200" y="3321897"/>
            <a:ext cx="1832231" cy="16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grass with flower clip art royalty free png fil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54" y="4466565"/>
            <a:ext cx="5492034" cy="2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2"/>
                </a:solidFill>
              </a:rPr>
              <a:t>VIZUALIZACIJE ZA NAJMLAJŠE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949352" y="2131679"/>
            <a:ext cx="115038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 smtClean="0">
                <a:solidFill>
                  <a:prstClr val="black"/>
                </a:solidFill>
                <a:latin typeface="Calibri" panose="020F0502020204030204"/>
              </a:rPr>
              <a:t>Posnetek 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DEŽELA ŽIVALI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232246" y="4466565"/>
            <a:ext cx="15649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Posnetek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BARVE 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TRAVNIKU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120204" y="6516577"/>
            <a:ext cx="3071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Mojca </a:t>
            </a:r>
            <a:r>
              <a:rPr kumimoji="0" lang="sl-S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</a:t>
            </a: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Dora Hočevar; v Schmidt, 2012</a:t>
            </a: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960109" y="2177219"/>
            <a:ext cx="830871" cy="461665"/>
          </a:xfrm>
          <a:prstGeom prst="rect">
            <a:avLst/>
          </a:prstGeom>
          <a:solidFill>
            <a:srgbClr val="E2C5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Posnetek PACKE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lak 11"/>
          <p:cNvSpPr/>
          <p:nvPr/>
        </p:nvSpPr>
        <p:spPr>
          <a:xfrm>
            <a:off x="4566484" y="1782337"/>
            <a:ext cx="2745478" cy="1570426"/>
          </a:xfrm>
          <a:prstGeom prst="cloud">
            <a:avLst/>
          </a:prstGeom>
          <a:solidFill>
            <a:srgbClr val="FFCC99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ZAČETEK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Udobno se namesti, zapri oči, naredi tri globoke vdihe in izdihe.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8445261" y="6103085"/>
            <a:ext cx="3458400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VEČ VIZUALIZACIJ ZA OTROKE NAJDETE TUKAJ 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5"/>
              </a:rPr>
              <a:t>KLIK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uščica dol 2"/>
          <p:cNvSpPr/>
          <p:nvPr/>
        </p:nvSpPr>
        <p:spPr>
          <a:xfrm rot="5400000">
            <a:off x="3522560" y="1863711"/>
            <a:ext cx="621102" cy="812937"/>
          </a:xfrm>
          <a:prstGeom prst="downArrow">
            <a:avLst/>
          </a:prstGeom>
          <a:solidFill>
            <a:srgbClr val="FFCC99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uščica dol 12"/>
          <p:cNvSpPr/>
          <p:nvPr/>
        </p:nvSpPr>
        <p:spPr>
          <a:xfrm rot="16200000">
            <a:off x="7808098" y="2030219"/>
            <a:ext cx="621102" cy="812937"/>
          </a:xfrm>
          <a:prstGeom prst="downArrow">
            <a:avLst/>
          </a:prstGeom>
          <a:solidFill>
            <a:srgbClr val="FFCC99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uščica dol 14"/>
          <p:cNvSpPr/>
          <p:nvPr/>
        </p:nvSpPr>
        <p:spPr>
          <a:xfrm rot="150711">
            <a:off x="5600055" y="3457633"/>
            <a:ext cx="621102" cy="812937"/>
          </a:xfrm>
          <a:prstGeom prst="downArrow">
            <a:avLst/>
          </a:prstGeom>
          <a:solidFill>
            <a:srgbClr val="FFCC99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aby Cute Squirrel Clip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4" y="2114412"/>
            <a:ext cx="1981418" cy="21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312882" y="3988598"/>
            <a:ext cx="26054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VIR SLIKE: https</a:t>
            </a:r>
            <a:r>
              <a:rPr kumimoji="0" lang="sl-S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://www.pngkey.com/detail/u2q8e6u2o0w7q8w7_animals-baby-squirrel-cute-squirrel-squirrels-squirrel-squirrel/</a:t>
            </a:r>
            <a:endParaRPr kumimoji="0" lang="sl-SI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2808637" y="6639687"/>
            <a:ext cx="32880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://clipartart.com/categories/grass-with-flower-clipart.html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8348244" y="4904009"/>
            <a:ext cx="3102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://www.123rf.com/photo_10665087_color-spots.html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2"/>
                </a:solidFill>
              </a:rPr>
              <a:t>VIZUALIZACIJE ZA STAREJŠE OTROKE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274944" y="6560926"/>
            <a:ext cx="49170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VIR VIZUALIZACIJ: http</a:t>
            </a:r>
            <a:r>
              <a:rPr kumimoji="0" lang="sl-S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://www.blanshcreations.com/kaliria/181-meditacije-za-otroke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23946" y="1963666"/>
            <a:ext cx="267579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MOJA HIŠICA NA DREVESU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297992" y="4402846"/>
            <a:ext cx="328246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Posnetek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ZASPAN OBLAK – PRED SPANJEM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701756" y="1977556"/>
            <a:ext cx="329125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SPREHOD PO ČAROBNEM VRTU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lak 10"/>
          <p:cNvSpPr/>
          <p:nvPr/>
        </p:nvSpPr>
        <p:spPr>
          <a:xfrm>
            <a:off x="4566484" y="1782337"/>
            <a:ext cx="2745478" cy="157042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ZAČETEK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Udobno se namesti, zapri oči, naredi tri globoke vdihe in izdihe.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uščica dol 11"/>
          <p:cNvSpPr/>
          <p:nvPr/>
        </p:nvSpPr>
        <p:spPr>
          <a:xfrm rot="5400000">
            <a:off x="3522560" y="1863711"/>
            <a:ext cx="621102" cy="81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uščica dol 12"/>
          <p:cNvSpPr/>
          <p:nvPr/>
        </p:nvSpPr>
        <p:spPr>
          <a:xfrm rot="150711">
            <a:off x="5600055" y="3457633"/>
            <a:ext cx="621102" cy="81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uščica dol 13"/>
          <p:cNvSpPr/>
          <p:nvPr/>
        </p:nvSpPr>
        <p:spPr>
          <a:xfrm rot="16200000">
            <a:off x="7808098" y="2030219"/>
            <a:ext cx="621102" cy="81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4570book | HD |ULTRA | Beautiful Garden With Rainbow Backgrou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67" y="2747239"/>
            <a:ext cx="3493832" cy="262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8701756" y="4946031"/>
            <a:ext cx="2960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://4570book.info/amazing-cliparts/beautiful-garden-with-rainbow-background-clipart-free.htm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Sleepy Clou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76" y="5194209"/>
            <a:ext cx="1344435" cy="16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4239580" y="5007586"/>
            <a:ext cx="34908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://www.clipart.email/clipart/sleepy-cloud-clipart-509074.html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2" b="98027" l="2614" r="970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54" y="2495468"/>
            <a:ext cx="3201694" cy="3503672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107997" y="5660586"/>
            <a:ext cx="2350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://www.pinclipart.com/pindetail/iRmTJiw_tree-house-cartoon-png-clipart/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100" dirty="0" err="1"/>
              <a:t>Jeriček</a:t>
            </a:r>
            <a:r>
              <a:rPr lang="sl-SI" sz="1100" dirty="0"/>
              <a:t>, H. (2007). </a:t>
            </a:r>
            <a:r>
              <a:rPr lang="sl-SI" sz="1100" i="1" dirty="0"/>
              <a:t>Ko učenca strese stres in kaj lahko pri tem naredi učitelj. </a:t>
            </a:r>
            <a:r>
              <a:rPr lang="sl-SI" sz="1100" dirty="0"/>
              <a:t>Ljubljana: Inštitut za varovanje zdravja.</a:t>
            </a:r>
          </a:p>
          <a:p>
            <a:r>
              <a:rPr lang="sl-SI" sz="1100" dirty="0" err="1"/>
              <a:t>Culbert</a:t>
            </a:r>
            <a:r>
              <a:rPr lang="sl-SI" sz="1100" dirty="0"/>
              <a:t>, T. (2017). </a:t>
            </a:r>
            <a:r>
              <a:rPr lang="sl-SI" sz="1100" i="1" dirty="0" err="1"/>
              <a:t>Perspectives</a:t>
            </a:r>
            <a:r>
              <a:rPr lang="sl-SI" sz="1100" i="1" dirty="0"/>
              <a:t> on </a:t>
            </a:r>
            <a:r>
              <a:rPr lang="sl-SI" sz="1100" i="1" dirty="0" err="1"/>
              <a:t>technology</a:t>
            </a:r>
            <a:r>
              <a:rPr lang="sl-SI" sz="1100" i="1" dirty="0"/>
              <a:t> </a:t>
            </a:r>
            <a:r>
              <a:rPr lang="sl-SI" sz="1100" i="1" dirty="0" err="1"/>
              <a:t>assisted</a:t>
            </a:r>
            <a:r>
              <a:rPr lang="sl-SI" sz="1100" i="1" dirty="0"/>
              <a:t> </a:t>
            </a:r>
            <a:r>
              <a:rPr lang="sl-SI" sz="1100" i="1" dirty="0" err="1"/>
              <a:t>relaxation</a:t>
            </a:r>
            <a:r>
              <a:rPr lang="sl-SI" sz="1100" i="1" dirty="0"/>
              <a:t> </a:t>
            </a:r>
            <a:r>
              <a:rPr lang="sl-SI" sz="1100" i="1" dirty="0" err="1"/>
              <a:t>approaches</a:t>
            </a:r>
            <a:r>
              <a:rPr lang="sl-SI" sz="1100" i="1" dirty="0"/>
              <a:t> to </a:t>
            </a:r>
            <a:r>
              <a:rPr lang="sl-SI" sz="1100" i="1" dirty="0" err="1"/>
              <a:t>support</a:t>
            </a:r>
            <a:r>
              <a:rPr lang="sl-SI" sz="1100" i="1" dirty="0"/>
              <a:t> </a:t>
            </a:r>
            <a:r>
              <a:rPr lang="sl-SI" sz="1100" i="1" dirty="0" err="1"/>
              <a:t>mind</a:t>
            </a:r>
            <a:r>
              <a:rPr lang="sl-SI" sz="1100" i="1" dirty="0"/>
              <a:t> </a:t>
            </a:r>
            <a:r>
              <a:rPr lang="sl-SI" sz="1100" i="1" dirty="0" err="1"/>
              <a:t>body</a:t>
            </a:r>
            <a:r>
              <a:rPr lang="sl-SI" sz="1100" i="1" dirty="0"/>
              <a:t> </a:t>
            </a:r>
            <a:r>
              <a:rPr lang="sl-SI" sz="1100" i="1" dirty="0" err="1"/>
              <a:t>skills</a:t>
            </a:r>
            <a:r>
              <a:rPr lang="sl-SI" sz="1100" i="1" dirty="0"/>
              <a:t> </a:t>
            </a:r>
            <a:r>
              <a:rPr lang="sl-SI" sz="1100" i="1" dirty="0" err="1"/>
              <a:t>practice</a:t>
            </a:r>
            <a:r>
              <a:rPr lang="sl-SI" sz="1100" i="1" dirty="0"/>
              <a:t> in </a:t>
            </a:r>
            <a:r>
              <a:rPr lang="sl-SI" sz="1100" i="1" dirty="0" err="1"/>
              <a:t>children</a:t>
            </a:r>
            <a:r>
              <a:rPr lang="sl-SI" sz="1100" i="1" dirty="0"/>
              <a:t> </a:t>
            </a:r>
            <a:r>
              <a:rPr lang="sl-SI" sz="1100" i="1" dirty="0" err="1"/>
              <a:t>and</a:t>
            </a:r>
            <a:r>
              <a:rPr lang="sl-SI" sz="1100" i="1" dirty="0"/>
              <a:t> </a:t>
            </a:r>
            <a:r>
              <a:rPr lang="sl-SI" sz="1100" i="1" dirty="0" err="1"/>
              <a:t>teens</a:t>
            </a:r>
            <a:r>
              <a:rPr lang="sl-SI" sz="1100" i="1" dirty="0"/>
              <a:t>: </a:t>
            </a:r>
            <a:r>
              <a:rPr lang="sl-SI" sz="1100" i="1" dirty="0" err="1"/>
              <a:t>Clinical</a:t>
            </a:r>
            <a:r>
              <a:rPr lang="sl-SI" sz="1100" i="1" dirty="0"/>
              <a:t> </a:t>
            </a:r>
            <a:r>
              <a:rPr lang="sl-SI" sz="1100" i="1" dirty="0" err="1"/>
              <a:t>experience</a:t>
            </a:r>
            <a:r>
              <a:rPr lang="sl-SI" sz="1100" i="1" dirty="0"/>
              <a:t> </a:t>
            </a:r>
            <a:r>
              <a:rPr lang="sl-SI" sz="1100" i="1" dirty="0" err="1"/>
              <a:t>and</a:t>
            </a:r>
            <a:r>
              <a:rPr lang="sl-SI" sz="1100" i="1" dirty="0"/>
              <a:t> </a:t>
            </a:r>
            <a:r>
              <a:rPr lang="sl-SI" sz="1100" i="1" dirty="0" err="1"/>
              <a:t>commentary</a:t>
            </a:r>
            <a:r>
              <a:rPr lang="sl-SI" sz="1100" i="1" dirty="0"/>
              <a:t>. </a:t>
            </a:r>
            <a:r>
              <a:rPr lang="sl-SI" sz="1100" dirty="0" err="1"/>
              <a:t>Children</a:t>
            </a:r>
            <a:r>
              <a:rPr lang="sl-SI" sz="1100" dirty="0"/>
              <a:t>, 20 </a:t>
            </a:r>
            <a:r>
              <a:rPr lang="sl-SI" sz="1100" i="1" dirty="0"/>
              <a:t>(4). </a:t>
            </a:r>
            <a:r>
              <a:rPr lang="sl-SI" sz="1100" dirty="0"/>
              <a:t>Pridobljeno s: </a:t>
            </a:r>
            <a:r>
              <a:rPr lang="sl-SI" sz="1100" u="sng" dirty="0">
                <a:hlinkClick r:id="rId3"/>
              </a:rPr>
              <a:t>https://</a:t>
            </a:r>
            <a:r>
              <a:rPr lang="sl-SI" sz="1100" u="sng" dirty="0" smtClean="0">
                <a:hlinkClick r:id="rId3"/>
              </a:rPr>
              <a:t>www.mdpi.com/2227-9067/4/4/20</a:t>
            </a:r>
            <a:endParaRPr lang="sl-SI" sz="1100" u="sng" dirty="0" smtClean="0"/>
          </a:p>
          <a:p>
            <a:r>
              <a:rPr lang="sl-SI" sz="1100" dirty="0" err="1" smtClean="0"/>
              <a:t>Oaklander</a:t>
            </a:r>
            <a:r>
              <a:rPr lang="sl-SI" sz="1100" dirty="0" smtClean="0"/>
              <a:t>, V. (1988). </a:t>
            </a:r>
            <a:r>
              <a:rPr lang="sl-SI" sz="1100" dirty="0" err="1" smtClean="0"/>
              <a:t>Prozori</a:t>
            </a:r>
            <a:r>
              <a:rPr lang="sl-SI" sz="1100" dirty="0" smtClean="0"/>
              <a:t> u svet naše dece. Beograd: </a:t>
            </a:r>
            <a:r>
              <a:rPr lang="sl-SI" sz="1100" dirty="0" err="1" smtClean="0"/>
              <a:t>Nolit</a:t>
            </a:r>
            <a:endParaRPr lang="sl-SI" sz="1100" dirty="0" smtClean="0"/>
          </a:p>
          <a:p>
            <a:r>
              <a:rPr lang="sl-SI" sz="1100" dirty="0" smtClean="0"/>
              <a:t>Srebot, R. in Menih, K. (1996). </a:t>
            </a:r>
            <a:r>
              <a:rPr lang="sl-SI" sz="1100" i="1" dirty="0" smtClean="0"/>
              <a:t>Potovanje v tišino: Sprostitvena vzgoja za otroke. </a:t>
            </a:r>
            <a:r>
              <a:rPr lang="sl-SI" sz="1100" dirty="0" smtClean="0"/>
              <a:t>Ljubljana: DZS</a:t>
            </a:r>
            <a:r>
              <a:rPr lang="sl-SI" sz="1100" dirty="0" smtClean="0"/>
              <a:t>.</a:t>
            </a:r>
          </a:p>
          <a:p>
            <a:r>
              <a:rPr lang="sl-SI" sz="1100" dirty="0" smtClean="0"/>
              <a:t>Schmidt, G. (2012). Vodena vizualizacija. Ljubljana: Pedagoška fakulteta. Pridobljeno s: </a:t>
            </a:r>
            <a:r>
              <a:rPr lang="sl-SI" sz="1100" dirty="0" smtClean="0">
                <a:hlinkClick r:id="rId4"/>
              </a:rPr>
              <a:t>http://www2.arnes.si/~gschmi/studenti/vodena%20vizualizacija%202012.pdf</a:t>
            </a:r>
            <a:endParaRPr lang="sl-SI" sz="1100" dirty="0" smtClean="0"/>
          </a:p>
          <a:p>
            <a:r>
              <a:rPr lang="sl-SI" sz="1100" i="1" dirty="0" smtClean="0"/>
              <a:t>Meditacije </a:t>
            </a:r>
            <a:r>
              <a:rPr lang="sl-SI" sz="1100" i="1" dirty="0" smtClean="0"/>
              <a:t>za otroke. </a:t>
            </a:r>
            <a:r>
              <a:rPr lang="sl-SI" sz="1100" dirty="0" smtClean="0"/>
              <a:t>(b. d.). Pridobljeno s: </a:t>
            </a:r>
            <a:r>
              <a:rPr lang="sl-SI" sz="1100" dirty="0">
                <a:hlinkClick r:id="rId5"/>
              </a:rPr>
              <a:t>http://</a:t>
            </a:r>
            <a:r>
              <a:rPr lang="sl-SI" sz="1100" dirty="0" smtClean="0">
                <a:hlinkClick r:id="rId5"/>
              </a:rPr>
              <a:t>www.blanshcreations.com/kaliria/181-meditacije-za-otroke</a:t>
            </a:r>
            <a:endParaRPr lang="sl-SI" i="1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09909" y="660260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sl-SI" sz="800" dirty="0">
                <a:solidFill>
                  <a:prstClr val="black"/>
                </a:solidFill>
                <a:hlinkClick r:id="rId6"/>
              </a:rPr>
              <a:t>VIR SLIKE: https://www.pinterest.co.uk/pin/150800287501347639/</a:t>
            </a:r>
            <a:endParaRPr lang="sl-SI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915</Words>
  <Application>Microsoft Office PowerPoint</Application>
  <PresentationFormat>Širokozaslonsko</PresentationFormat>
  <Paragraphs>112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Officeova tema</vt:lpstr>
      <vt:lpstr>SPROSTITVENE VAJE ZA OTROKE vodena vizualizacija</vt:lpstr>
      <vt:lpstr>DRAGI STARŠI…</vt:lpstr>
      <vt:lpstr>REDNO IZVAJANJE SPROSTITVENIH TEHNIK DELUJE POZITIVNO NA…</vt:lpstr>
      <vt:lpstr>VIZUALIZACIJA</vt:lpstr>
      <vt:lpstr>VIZUALIZACIJA - KRILA</vt:lpstr>
      <vt:lpstr>VIZUALIZACIJA - BALONČEK</vt:lpstr>
      <vt:lpstr>VIZUALIZACIJE ZA NAJMLAJŠE</vt:lpstr>
      <vt:lpstr>VIZUALIZACIJE ZA STAREJŠE OTROKE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SPROSTITVENE VAJE ZA OTROKE vodena vizualizacija</dc:title>
  <dc:creator>Uporabnik sistema Windows</dc:creator>
  <cp:lastModifiedBy>Uporabnik sistema Windows</cp:lastModifiedBy>
  <cp:revision>2</cp:revision>
  <dcterms:created xsi:type="dcterms:W3CDTF">2020-04-24T07:45:01Z</dcterms:created>
  <dcterms:modified xsi:type="dcterms:W3CDTF">2020-04-24T07:47:04Z</dcterms:modified>
</cp:coreProperties>
</file>